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8" r:id="rId6"/>
    <p:sldId id="265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5D74338-EA43-4DC5-A3E1-86C45CE5EBD4}" v="1" dt="2026-05-09T13:15:43.1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9" d="100"/>
          <a:sy n="69" d="100"/>
        </p:scale>
        <p:origin x="72" y="4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47EA5C47-FFD6-49D6-8880-D010D129CA85}"/>
    <pc:docChg chg="custSel modSld">
      <pc:chgData name="David Butler" userId="1d4169bac4fa5473" providerId="LiveId" clId="{47EA5C47-FFD6-49D6-8880-D010D129CA85}" dt="2026-05-09T13:16:29.841" v="14" actId="14100"/>
      <pc:docMkLst>
        <pc:docMk/>
      </pc:docMkLst>
      <pc:sldChg chg="addSp delSp modSp mod">
        <pc:chgData name="David Butler" userId="1d4169bac4fa5473" providerId="LiveId" clId="{47EA5C47-FFD6-49D6-8880-D010D129CA85}" dt="2026-05-09T13:16:29.841" v="14" actId="14100"/>
        <pc:sldMkLst>
          <pc:docMk/>
          <pc:sldMk cId="2751796391" sldId="265"/>
        </pc:sldMkLst>
        <pc:picChg chg="add mod modCrop">
          <ac:chgData name="David Butler" userId="1d4169bac4fa5473" providerId="LiveId" clId="{47EA5C47-FFD6-49D6-8880-D010D129CA85}" dt="2026-05-09T13:16:29.841" v="14" actId="14100"/>
          <ac:picMkLst>
            <pc:docMk/>
            <pc:sldMk cId="2751796391" sldId="265"/>
            <ac:picMk id="3" creationId="{6C9FDA54-228C-264F-FD57-6C3EF97C5E44}"/>
          </ac:picMkLst>
        </pc:picChg>
        <pc:picChg chg="del">
          <ac:chgData name="David Butler" userId="1d4169bac4fa5473" providerId="LiveId" clId="{47EA5C47-FFD6-49D6-8880-D010D129CA85}" dt="2026-05-09T13:15:27.702" v="0" actId="478"/>
          <ac:picMkLst>
            <pc:docMk/>
            <pc:sldMk cId="2751796391" sldId="265"/>
            <ac:picMk id="4" creationId="{829014B7-B528-6B25-C5CD-FADE8E657108}"/>
          </ac:picMkLst>
        </pc:picChg>
        <pc:picChg chg="add mod modCrop">
          <ac:chgData name="David Butler" userId="1d4169bac4fa5473" providerId="LiveId" clId="{47EA5C47-FFD6-49D6-8880-D010D129CA85}" dt="2026-05-09T13:16:04.805" v="11" actId="14100"/>
          <ac:picMkLst>
            <pc:docMk/>
            <pc:sldMk cId="2751796391" sldId="265"/>
            <ac:picMk id="6" creationId="{916467DB-3000-DAE8-A4B5-AAF0535222FC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604F7-6E09-450E-AF79-E01F70348F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73C77F-4134-44EF-8769-5C66EC063D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16E669-D6F3-4902-AEAB-C9520FF9A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3BA9-0A03-4A27-90AB-DBDAD586322F}" type="datetimeFigureOut">
              <a:rPr lang="en-GB" smtClean="0"/>
              <a:t>09/05/2026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ECFD00-7358-48E4-BEFD-A5F9E40E3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0FD6F-E532-4CC7-ABA1-2FF30EEFB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A1BFA-51BE-4B65-A3F1-49CDFB6809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7174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D01540-3EBA-4C98-A9FD-F35AEE9BC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2FFD5D7-DF1A-4887-9F92-3CB8F448AD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26EA5F-E844-4E97-A29C-565146BD5F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3BA9-0A03-4A27-90AB-DBDAD586322F}" type="datetimeFigureOut">
              <a:rPr lang="en-GB" smtClean="0"/>
              <a:t>09/05/2026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8689D0-BCD7-446F-807B-2F0611762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B6D74C-73B4-4E65-B465-2E2D475D24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A1BFA-51BE-4B65-A3F1-49CDFB6809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740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0071F39-A836-4A52-AAE9-B3DAC45682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67854B-FDA7-4A2A-9D04-CCBB4A5DBE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6C29BE-6918-4FC7-B1EE-1415FBD754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3BA9-0A03-4A27-90AB-DBDAD586322F}" type="datetimeFigureOut">
              <a:rPr lang="en-GB" smtClean="0"/>
              <a:t>09/05/2026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96F8D2-DA33-4665-BF0C-BA42F299E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65828E-C7BC-475B-BC99-5D0C0EFB5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A1BFA-51BE-4B65-A3F1-49CDFB6809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133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495A2C-1C68-4A52-9A39-BD9B86BDB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88BC6D-F5B4-4DF0-BECA-83024689F0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E85FCC-26A1-4178-B9DF-D2CBE94CDF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3BA9-0A03-4A27-90AB-DBDAD586322F}" type="datetimeFigureOut">
              <a:rPr lang="en-GB" smtClean="0"/>
              <a:t>09/05/2026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FCB469-BBD9-4DA8-B81F-3686BFCDA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8938BA-C5C3-4CE9-A532-A5DCE77E2F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A1BFA-51BE-4B65-A3F1-49CDFB6809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7661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AEE2F-FB1A-4B22-B48C-F15EC413A5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F7C1A3-7C86-46ED-A5C6-171820E6EC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9B6EEA-92DD-4FBE-8041-00DE1E630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3BA9-0A03-4A27-90AB-DBDAD586322F}" type="datetimeFigureOut">
              <a:rPr lang="en-GB" smtClean="0"/>
              <a:t>09/05/2026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AAF817-34DA-43C0-B906-87DE2C120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E5D586-AA1D-44B9-8D59-EC3AF9927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A1BFA-51BE-4B65-A3F1-49CDFB6809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4383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FFBE63-8AB3-47E5-B0C9-ADFEA1A399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2758C-A4E7-42A9-97D2-3CFFB9308F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92C007-3EA5-4465-8280-BEAF27E67F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BB9977-147D-4E6A-A622-CD44B35888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3BA9-0A03-4A27-90AB-DBDAD586322F}" type="datetimeFigureOut">
              <a:rPr lang="en-GB" smtClean="0"/>
              <a:t>09/05/2026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AF6069-9FFC-4732-887C-8BE4D1938D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E5F43A-2241-46CD-8888-FD4537F76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A1BFA-51BE-4B65-A3F1-49CDFB6809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956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D09844-0C80-4A1A-9832-C8BFC1027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FBBE9B-407C-40B6-906F-BC0520E41D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71B471-B2C5-4DAA-980F-AB0B6F746E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F02BB14-DEBA-4993-87F7-E6CA8A21B8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CDA6235-00A0-4A38-B8C7-998D066EF1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2B30C3B-C293-4C9D-9C2D-E8A763F85F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3BA9-0A03-4A27-90AB-DBDAD586322F}" type="datetimeFigureOut">
              <a:rPr lang="en-GB" smtClean="0"/>
              <a:t>09/05/2026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6EF451B-5335-4D82-A126-90E04296A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B3F0F9B-F165-43B4-AD06-AC0D6E1AC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A1BFA-51BE-4B65-A3F1-49CDFB6809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5824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1B636-E5B5-45F2-92E7-F3814AE6D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6D2E4D-EFFB-46FB-96FC-D11F4581B2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3BA9-0A03-4A27-90AB-DBDAD586322F}" type="datetimeFigureOut">
              <a:rPr lang="en-GB" smtClean="0"/>
              <a:t>09/05/2026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0C93E6-2545-456C-8980-81C7D2014C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0D7A98-E139-403F-A850-A9DEC29BF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A1BFA-51BE-4B65-A3F1-49CDFB6809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0923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2AD7DF8-216B-4C07-BE8E-62DDF5390D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3BA9-0A03-4A27-90AB-DBDAD586322F}" type="datetimeFigureOut">
              <a:rPr lang="en-GB" smtClean="0"/>
              <a:t>09/05/2026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E08581A-778E-4644-AFD6-449F40F31B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799894-07A4-43EA-B70B-99B8CBB35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A1BFA-51BE-4B65-A3F1-49CDFB6809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6124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A059DA-AF42-4718-87C0-A2FCCD1B0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057E04-F0DD-4C9D-9438-F73CE8092F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104590-D847-42C8-AED8-111DA8CDB8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B1F69B-82C7-4293-964C-72B5091B76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3BA9-0A03-4A27-90AB-DBDAD586322F}" type="datetimeFigureOut">
              <a:rPr lang="en-GB" smtClean="0"/>
              <a:t>09/05/2026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227E46-1C19-49BB-946F-07C199F3B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5D5366-0488-498B-BA85-E6545CD6B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A1BFA-51BE-4B65-A3F1-49CDFB6809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8472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577C01-D9D0-4365-BCB5-390C31A75A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BB905D3-C21F-4489-BE1D-242C7EBB6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A46A83-B9F8-44F2-BA9E-2EA9E719C4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FC2B14-748F-424F-93F0-139D26F2B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3BA9-0A03-4A27-90AB-DBDAD586322F}" type="datetimeFigureOut">
              <a:rPr lang="en-GB" smtClean="0"/>
              <a:t>09/05/2026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F09394-4669-4778-A779-33F678544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2EC7C1-24A7-48C6-80D6-67AE930CD1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A1BFA-51BE-4B65-A3F1-49CDFB6809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9788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68099FF-10C2-4480-BF24-CCCF0D2105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FB83A5-3853-4DDE-9566-B69CE8C0F2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761AA9-CD81-41A2-B208-E8815A2CC6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03BA9-0A03-4A27-90AB-DBDAD586322F}" type="datetimeFigureOut">
              <a:rPr lang="en-GB" smtClean="0"/>
              <a:t>09/05/2026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8926D7-1CA1-4BF4-B48C-9D881F2953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1CE09B-8F97-41D9-8FAB-256E6072B4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A1BFA-51BE-4B65-A3F1-49CDFB6809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2038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pixabay.com/en/iphone-smartphone-apps-apple-inc-410324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321BD3D-6D5A-4C06-8013-5C65A11B5C2B}"/>
              </a:ext>
            </a:extLst>
          </p:cNvPr>
          <p:cNvSpPr txBox="1"/>
          <p:nvPr/>
        </p:nvSpPr>
        <p:spPr>
          <a:xfrm>
            <a:off x="149144" y="32630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5E18F4-B6C7-4F60-B3B8-91EF9C3C2A6C}"/>
              </a:ext>
            </a:extLst>
          </p:cNvPr>
          <p:cNvSpPr txBox="1"/>
          <p:nvPr/>
        </p:nvSpPr>
        <p:spPr>
          <a:xfrm>
            <a:off x="4670560" y="32630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</a:t>
            </a:r>
          </a:p>
        </p:txBody>
      </p:sp>
      <p:pic>
        <p:nvPicPr>
          <p:cNvPr id="2" name="Picture 1" descr="Iphone, Smartphone, Apps, Apple Inc">
            <a:hlinkClick r:id="rId2"/>
            <a:extLst>
              <a:ext uri="{FF2B5EF4-FFF2-40B4-BE49-F238E27FC236}">
                <a16:creationId xmlns:a16="http://schemas.microsoft.com/office/drawing/2014/main" id="{5B6515E5-5ADF-998E-6985-F09268E082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182" y="326306"/>
            <a:ext cx="6186571" cy="4123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woman holding medical tool on person's mouth">
            <a:extLst>
              <a:ext uri="{FF2B5EF4-FFF2-40B4-BE49-F238E27FC236}">
                <a16:creationId xmlns:a16="http://schemas.microsoft.com/office/drawing/2014/main" id="{9B384E27-B6A5-ACA8-933C-D696DD010C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8" t="8179" r="5460" b="10389"/>
          <a:stretch/>
        </p:blipFill>
        <p:spPr bwMode="auto">
          <a:xfrm>
            <a:off x="620748" y="326306"/>
            <a:ext cx="3879894" cy="475187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841277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3D7984-1790-A6E8-F5AD-F69026EFDE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028" y="643466"/>
            <a:ext cx="7477944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0618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1583524-9687-1C14-F3B4-2E70CA628225}"/>
              </a:ext>
            </a:extLst>
          </p:cNvPr>
          <p:cNvSpPr txBox="1"/>
          <p:nvPr/>
        </p:nvSpPr>
        <p:spPr>
          <a:xfrm>
            <a:off x="643467" y="101600"/>
            <a:ext cx="36455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5400" b="1" dirty="0">
                <a:latin typeface="Century Gothic" panose="020B0502020202020204" pitchFamily="34" charset="0"/>
              </a:rPr>
              <a:t>Yes or no?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C9FDA54-228C-264F-FD57-6C3EF97C5E4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2166"/>
          <a:stretch>
            <a:fillRect/>
          </a:stretch>
        </p:blipFill>
        <p:spPr>
          <a:xfrm>
            <a:off x="-1" y="2763982"/>
            <a:ext cx="10316869" cy="409401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16467DB-3000-DAE8-A4B5-AAF0535222F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793" t="46393" r="27211" b="10211"/>
          <a:stretch>
            <a:fillRect/>
          </a:stretch>
        </p:blipFill>
        <p:spPr>
          <a:xfrm>
            <a:off x="5216236" y="0"/>
            <a:ext cx="6975764" cy="3316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7963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6F083827-732F-43FB-BC4B-26034BEB1B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2692098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186111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Props1.xml><?xml version="1.0" encoding="utf-8"?>
<ds:datastoreItem xmlns:ds="http://schemas.openxmlformats.org/officeDocument/2006/customXml" ds:itemID="{4471867D-7722-49AE-AB62-A05E59534AA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AEAB9AB-1B7E-4F90-A3F1-609B2AA290F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4FBB168-64B9-4A8A-A2F4-B53D34306587}">
  <ds:schemaRefs>
    <ds:schemaRef ds:uri="http://purl.org/dc/terms/"/>
    <ds:schemaRef ds:uri="http://purl.org/dc/dcmitype/"/>
    <ds:schemaRef ds:uri="http://schemas.openxmlformats.org/package/2006/metadata/core-properties"/>
    <ds:schemaRef ds:uri="http://purl.org/dc/elements/1.1/"/>
    <ds:schemaRef ds:uri="1d7f4318-fbaa-42fb-befc-90ab84d26bd1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schemas.microsoft.com/office/2006/metadata/properties"/>
    <ds:schemaRef ds:uri="7789c14a-a99d-49e3-b17f-cc0aeb526209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6</Words>
  <Application>Microsoft Office PowerPoint</Application>
  <PresentationFormat>Widescreen</PresentationFormat>
  <Paragraphs>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1</cp:revision>
  <dcterms:created xsi:type="dcterms:W3CDTF">2023-08-22T17:14:55Z</dcterms:created>
  <dcterms:modified xsi:type="dcterms:W3CDTF">2026-05-09T13:16:30Z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